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18.xml" ContentType="application/vnd.openxmlformats-officedocument.presentationml.slide+xml"/>
  <Override PartName="/ppt/notesSlides/notesSlide18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1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22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23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24.xml" ContentType="application/vnd.openxmlformats-officedocument.presentationml.slide+xml"/>
  <Override PartName="/ppt/notesSlides/notesSlide24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26.xml" ContentType="application/vnd.openxmlformats-officedocument.presentationml.slide+xml"/>
  <Override PartName="/ppt/notesSlides/notesSlide26.xml" ContentType="application/vnd.openxmlformats-officedocument.presentationml.notesSlide+xml"/>
  <Override PartName="/ppt/slides/slide27.xml" ContentType="application/vnd.openxmlformats-officedocument.presentationml.slide+xml"/>
  <Override PartName="/ppt/notesSlides/notesSlide27.xml" ContentType="application/vnd.openxmlformats-officedocument.presentationml.notesSlide+xml"/>
  <Override PartName="/ppt/slides/slide28.xml" ContentType="application/vnd.openxmlformats-officedocument.presentationml.slide+xml"/>
  <Override PartName="/ppt/notesSlides/notesSlide28.xml" ContentType="application/vnd.openxmlformats-officedocument.presentationml.notesSlide+xml"/>
  <Override PartName="/ppt/slides/slide29.xml" ContentType="application/vnd.openxmlformats-officedocument.presentationml.slide+xml"/>
  <Override PartName="/ppt/notesSlides/notesSlide29.xml" ContentType="application/vnd.openxmlformats-officedocument.presentationml.notesSlide+xml"/>
  <Override PartName="/ppt/slides/slide30.xml" ContentType="application/vnd.openxmlformats-officedocument.presentationml.slide+xml"/>
  <Override PartName="/ppt/notesSlides/notesSlide30.xml" ContentType="application/vnd.openxmlformats-officedocument.presentationml.notesSlide+xml"/>
  <Override PartName="/ppt/slides/slide31.xml" ContentType="application/vnd.openxmlformats-officedocument.presentationml.slide+xml"/>
  <Override PartName="/ppt/notesSlides/notesSlide31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2.xml" ContentType="application/vnd.openxmlformats-officedocument.presentationml.notesSlide+xml"/>
  <Override PartName="/ppt/slides/slide33.xml" ContentType="application/vnd.openxmlformats-officedocument.presentationml.slide+xml"/>
  <Override PartName="/ppt/notesSlides/notesSlide33.xml" ContentType="application/vnd.openxmlformats-officedocument.presentationml.notesSlide+xml"/>
  <Override PartName="/ppt/slides/slide34.xml" ContentType="application/vnd.openxmlformats-officedocument.presentationml.slide+xml"/>
  <Override PartName="/ppt/notesSlides/notesSlide34.xml" ContentType="application/vnd.openxmlformats-officedocument.presentationml.notesSlide+xml"/>
  <Override PartName="/ppt/slides/slide35.xml" ContentType="application/vnd.openxmlformats-officedocument.presentationml.slide+xml"/>
  <Override PartName="/ppt/notesSlides/notesSlide35.xml" ContentType="application/vnd.openxmlformats-officedocument.presentationml.notesSlide+xml"/>
  <Override PartName="/ppt/slides/slide36.xml" ContentType="application/vnd.openxmlformats-officedocument.presentationml.slide+xml"/>
  <Override PartName="/ppt/notesSlides/notesSlide36.xml" ContentType="application/vnd.openxmlformats-officedocument.presentationml.notesSlide+xml"/>
  <Override PartName="/ppt/slides/slide37.xml" ContentType="application/vnd.openxmlformats-officedocument.presentationml.slide+xml"/>
  <Override PartName="/ppt/notesSlides/notesSlide37.xml" ContentType="application/vnd.openxmlformats-officedocument.presentationml.notesSlide+xml"/>
  <Override PartName="/ppt/slides/slide38.xml" ContentType="application/vnd.openxmlformats-officedocument.presentationml.slide+xml"/>
  <Override PartName="/ppt/notesSlides/notesSlide38.xml" ContentType="application/vnd.openxmlformats-officedocument.presentationml.notesSlide+xml"/>
  <Override PartName="/ppt/slides/slide39.xml" ContentType="application/vnd.openxmlformats-officedocument.presentationml.slide+xml"/>
  <Override PartName="/ppt/notesSlides/notesSlide39.xml" ContentType="application/vnd.openxmlformats-officedocument.presentationml.notesSlide+xml"/>
  <Override PartName="/ppt/slides/slide40.xml" ContentType="application/vnd.openxmlformats-officedocument.presentationml.slide+xml"/>
  <Override PartName="/ppt/notesSlides/notesSlide40.xml" ContentType="application/vnd.openxmlformats-officedocument.presentationml.notesSlide+xml"/>
  <Override PartName="/ppt/slides/slide41.xml" ContentType="application/vnd.openxmlformats-officedocument.presentationml.slide+xml"/>
  <Override PartName="/ppt/notesSlides/notesSlide41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</p:sldIdLst>
  <p:sldSz cx="12192000" cy="9144000"/>
  <p:notesSz cx="12192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/Relationships>
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/Relationships>
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/Relationships>
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.xml"/></Relationships>
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8.xml"/></Relationships>
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9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0.xml"/></Relationships>
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1.xml"/></Relationships>
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2.xml"/></Relationships>
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3.xml"/></Relationships>
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4.xml"/></Relationships>
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5.xml"/></Relationships>
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6.xml"/></Relationships>
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7.xml"/></Relationships>
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8.xml"/></Relationships>
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9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0.xml"/></Relationships>
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1.xml"/></Relationships>
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2.xml"/></Relationships>
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3.xml"/></Relationships>
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4.xml"/></Relationships>
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5.xml"/></Relationships>
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6.xml"/></Relationships>
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7.xml"/></Relationships>
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8.xml"/></Relationships>
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9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0.xml"/></Relationships>
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1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834640"/>
            <a:ext cx="10363200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5120640"/>
            <a:ext cx="8534399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79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365759"/>
            <a:ext cx="10972799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2103120"/>
            <a:ext cx="10972799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8503920"/>
            <a:ext cx="3901439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notesSlide" Target="../notesSlides/notesSlide14.xml"/><Relationship Id="rId4" Type="http://schemas.openxmlformats.org/officeDocument/2006/relationships/slide" Target="slide14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notesSlide" Target="../notesSlides/notesSlide15.xml"/><Relationship Id="rId4" Type="http://schemas.openxmlformats.org/officeDocument/2006/relationships/slide" Target="slide15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notesSlide" Target="../notesSlides/notesSlide16.xml"/><Relationship Id="rId4" Type="http://schemas.openxmlformats.org/officeDocument/2006/relationships/slide" Target="slide16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notesSlide" Target="../notesSlides/notesSlide17.xml"/><Relationship Id="rId4" Type="http://schemas.openxmlformats.org/officeDocument/2006/relationships/slide" Target="slide17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3" Type="http://schemas.openxmlformats.org/officeDocument/2006/relationships/notesSlide" Target="../notesSlides/notesSlide18.xml"/><Relationship Id="rId4" Type="http://schemas.openxmlformats.org/officeDocument/2006/relationships/slide" Target="slide18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notesSlide" Target="../notesSlides/notesSlide19.xml"/><Relationship Id="rId4" Type="http://schemas.openxmlformats.org/officeDocument/2006/relationships/slide" Target="slide19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Relationship Id="rId3" Type="http://schemas.openxmlformats.org/officeDocument/2006/relationships/notesSlide" Target="../notesSlides/notesSlide20.xml"/><Relationship Id="rId4" Type="http://schemas.openxmlformats.org/officeDocument/2006/relationships/slide" Target="slide20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3" Type="http://schemas.openxmlformats.org/officeDocument/2006/relationships/notesSlide" Target="../notesSlides/notesSlide21.xml"/><Relationship Id="rId4" Type="http://schemas.openxmlformats.org/officeDocument/2006/relationships/slide" Target="slide21.xm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Relationship Id="rId3" Type="http://schemas.openxmlformats.org/officeDocument/2006/relationships/notesSlide" Target="../notesSlides/notesSlide22.xml"/><Relationship Id="rId4" Type="http://schemas.openxmlformats.org/officeDocument/2006/relationships/slide" Target="slide22.xml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Relationship Id="rId3" Type="http://schemas.openxmlformats.org/officeDocument/2006/relationships/notesSlide" Target="../notesSlides/notesSlide23.xml"/><Relationship Id="rId4" Type="http://schemas.openxmlformats.org/officeDocument/2006/relationships/slide" Target="slide23.xm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Relationship Id="rId3" Type="http://schemas.openxmlformats.org/officeDocument/2006/relationships/notesSlide" Target="../notesSlides/notesSlide24.xml"/><Relationship Id="rId4" Type="http://schemas.openxmlformats.org/officeDocument/2006/relationships/slide" Target="slide24.xml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Relationship Id="rId3" Type="http://schemas.openxmlformats.org/officeDocument/2006/relationships/notesSlide" Target="../notesSlides/notesSlide25.xml"/><Relationship Id="rId4" Type="http://schemas.openxmlformats.org/officeDocument/2006/relationships/slide" Target="slide25.xml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Relationship Id="rId3" Type="http://schemas.openxmlformats.org/officeDocument/2006/relationships/notesSlide" Target="../notesSlides/notesSlide26.xml"/><Relationship Id="rId4" Type="http://schemas.openxmlformats.org/officeDocument/2006/relationships/slide" Target="slide26.xml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Relationship Id="rId3" Type="http://schemas.openxmlformats.org/officeDocument/2006/relationships/notesSlide" Target="../notesSlides/notesSlide27.xml"/><Relationship Id="rId4" Type="http://schemas.openxmlformats.org/officeDocument/2006/relationships/slide" Target="slide27.xml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notesSlide" Target="../notesSlides/notesSlide28.xml"/><Relationship Id="rId4" Type="http://schemas.openxmlformats.org/officeDocument/2006/relationships/slide" Target="slide28.xml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notesSlide" Target="../notesSlides/notesSlide29.xml"/><Relationship Id="rId4" Type="http://schemas.openxmlformats.org/officeDocument/2006/relationships/slide" Target="slide29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notesSlide" Target="../notesSlides/notesSlide30.xml"/><Relationship Id="rId4" Type="http://schemas.openxmlformats.org/officeDocument/2006/relationships/slide" Target="slide30.xml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Relationship Id="rId3" Type="http://schemas.openxmlformats.org/officeDocument/2006/relationships/notesSlide" Target="../notesSlides/notesSlide31.xml"/><Relationship Id="rId4" Type="http://schemas.openxmlformats.org/officeDocument/2006/relationships/slide" Target="slide31.xml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notesSlide" Target="../notesSlides/notesSlide32.xml"/><Relationship Id="rId4" Type="http://schemas.openxmlformats.org/officeDocument/2006/relationships/slide" Target="slide32.xml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notesSlide" Target="../notesSlides/notesSlide33.xml"/><Relationship Id="rId4" Type="http://schemas.openxmlformats.org/officeDocument/2006/relationships/slide" Target="slide33.xml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notesSlide" Target="../notesSlides/notesSlide34.xml"/><Relationship Id="rId4" Type="http://schemas.openxmlformats.org/officeDocument/2006/relationships/slide" Target="slide34.xml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png"/><Relationship Id="rId3" Type="http://schemas.openxmlformats.org/officeDocument/2006/relationships/notesSlide" Target="../notesSlides/notesSlide35.xml"/><Relationship Id="rId4" Type="http://schemas.openxmlformats.org/officeDocument/2006/relationships/slide" Target="slide35.xml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png"/><Relationship Id="rId3" Type="http://schemas.openxmlformats.org/officeDocument/2006/relationships/notesSlide" Target="../notesSlides/notesSlide36.xml"/><Relationship Id="rId4" Type="http://schemas.openxmlformats.org/officeDocument/2006/relationships/slide" Target="slide36.xml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png"/><Relationship Id="rId3" Type="http://schemas.openxmlformats.org/officeDocument/2006/relationships/notesSlide" Target="../notesSlides/notesSlide37.xml"/><Relationship Id="rId4" Type="http://schemas.openxmlformats.org/officeDocument/2006/relationships/slide" Target="slide37.xml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png"/><Relationship Id="rId3" Type="http://schemas.openxmlformats.org/officeDocument/2006/relationships/notesSlide" Target="../notesSlides/notesSlide38.xml"/><Relationship Id="rId4" Type="http://schemas.openxmlformats.org/officeDocument/2006/relationships/slide" Target="slide38.xml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png"/><Relationship Id="rId3" Type="http://schemas.openxmlformats.org/officeDocument/2006/relationships/notesSlide" Target="../notesSlides/notesSlide39.xml"/><Relationship Id="rId4" Type="http://schemas.openxmlformats.org/officeDocument/2006/relationships/slide" Target="slide39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png"/><Relationship Id="rId3" Type="http://schemas.openxmlformats.org/officeDocument/2006/relationships/notesSlide" Target="../notesSlides/notesSlide40.xml"/><Relationship Id="rId4" Type="http://schemas.openxmlformats.org/officeDocument/2006/relationships/slide" Target="slide40.xml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png"/><Relationship Id="rId3" Type="http://schemas.openxmlformats.org/officeDocument/2006/relationships/notesSlide" Target="../notesSlides/notesSlide41.xml"/><Relationship Id="rId4" Type="http://schemas.openxmlformats.org/officeDocument/2006/relationships/slide" Target="slide41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2019-07-10T11:56:28Z</dcterms:created>
  <dcterms:modified xsi:type="dcterms:W3CDTF">2019-07-10T11:56:28Z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2019-07-10T00:00:00Z</vt:filetime>
  </property>
  <property fmtid="{D5CDD505-2E9C-101B-9397-08002B2CF9AE}" pid="3" name="LastSaved">
    <vt:filetime>2019-07-10T00:00:00Z</vt:filetime>
  </property>
</Properties>
</file>